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Roboto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regular.fntdata"/><Relationship Id="rId25" Type="http://schemas.openxmlformats.org/officeDocument/2006/relationships/slide" Target="slides/slide20.xml"/><Relationship Id="rId28" Type="http://schemas.openxmlformats.org/officeDocument/2006/relationships/font" Target="fonts/Roboto-italic.fntdata"/><Relationship Id="rId27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3d927b63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3d927b63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3e144d31e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3e144d31e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44d31e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44d31e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3e144d31e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3e144d31e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3e144d31e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3e144d31e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3e1cacfd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3e1cacfd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3e1cacfdb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3e1cacfdb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3e1cacfdb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3e1cacfdb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3e1cacfdb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3e1cacfdb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3e1cacfdb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3e1cacfdb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3e1cacfdb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3e1cacfdb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3d927b636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3d927b63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3e1cacfdb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3e1cacfdb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3d927b636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3d927b636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3d927b636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3d927b636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3e144d31e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3e144d31e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3e144d31e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3e144d31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3e144d31e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3e144d31e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3e144d31e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3e144d31e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3e144d31e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3e144d31e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20775" y="1639425"/>
            <a:ext cx="8520600" cy="32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2300">
        <p14:flip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Relationship Id="rId4" Type="http://schemas.openxmlformats.org/officeDocument/2006/relationships/image" Target="../media/image7.jpg"/><Relationship Id="rId5" Type="http://schemas.openxmlformats.org/officeDocument/2006/relationships/image" Target="../media/image2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jpg"/><Relationship Id="rId4" Type="http://schemas.openxmlformats.org/officeDocument/2006/relationships/image" Target="../media/image2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jpg"/><Relationship Id="rId4" Type="http://schemas.openxmlformats.org/officeDocument/2006/relationships/image" Target="../media/image30.gif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jpg"/><Relationship Id="rId4" Type="http://schemas.openxmlformats.org/officeDocument/2006/relationships/hyperlink" Target="https://lukigrad.ru/mesta/voinskie-memorialy/chernozem" TargetMode="External"/><Relationship Id="rId5" Type="http://schemas.openxmlformats.org/officeDocument/2006/relationships/hyperlink" Target="https://memgid.ru/uploads/objectFile/zjoqv24lq7fj.pdf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Relationship Id="rId4" Type="http://schemas.openxmlformats.org/officeDocument/2006/relationships/image" Target="../media/image1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Relationship Id="rId4" Type="http://schemas.openxmlformats.org/officeDocument/2006/relationships/image" Target="../media/image3.jpg"/><Relationship Id="rId5" Type="http://schemas.openxmlformats.org/officeDocument/2006/relationships/image" Target="../media/image1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Relationship Id="rId4" Type="http://schemas.openxmlformats.org/officeDocument/2006/relationships/image" Target="../media/image14.jpg"/><Relationship Id="rId5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220783" y="165589"/>
            <a:ext cx="4346100" cy="3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220775" y="1639425"/>
            <a:ext cx="8520600" cy="32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50">
                <a:solidFill>
                  <a:srgbClr val="000000"/>
                </a:solidFill>
              </a:rPr>
              <a:t>«Великая Отечественная война в судьбе моей семьи»</a:t>
            </a:r>
            <a:endParaRPr b="1" sz="265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50">
              <a:solidFill>
                <a:srgbClr val="33333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50">
              <a:solidFill>
                <a:srgbClr val="33333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333333"/>
                </a:solidFill>
              </a:rPr>
              <a:t>                                                                  </a:t>
            </a:r>
            <a:r>
              <a:rPr lang="ru" sz="1800">
                <a:solidFill>
                  <a:srgbClr val="000000"/>
                </a:solidFill>
              </a:rPr>
              <a:t>  участник: Шахринова Ирина Андреевна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000000"/>
                </a:solidFill>
              </a:rPr>
              <a:t>                     возраст: 16 лет</a:t>
            </a:r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>
            <p:ph type="title"/>
          </p:nvPr>
        </p:nvSpPr>
        <p:spPr>
          <a:xfrm>
            <a:off x="236250" y="803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Воспоминания Дабиной Марии Алексеевны </a:t>
            </a:r>
            <a:endParaRPr/>
          </a:p>
        </p:txBody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2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5" name="Google Shape;13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01025" y="578475"/>
            <a:ext cx="3167625" cy="453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68650" y="558650"/>
            <a:ext cx="3281020" cy="453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3"/>
          <p:cNvSpPr txBox="1"/>
          <p:nvPr>
            <p:ph type="title"/>
          </p:nvPr>
        </p:nvSpPr>
        <p:spPr>
          <a:xfrm>
            <a:off x="311700" y="1054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Награды Дабиной Марии Алексеевны</a:t>
            </a:r>
            <a:endParaRPr/>
          </a:p>
        </p:txBody>
      </p:sp>
      <p:sp>
        <p:nvSpPr>
          <p:cNvPr id="143" name="Google Shape;143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                      </a:t>
            </a:r>
            <a:r>
              <a:rPr lang="ru">
                <a:solidFill>
                  <a:srgbClr val="000000"/>
                </a:solidFill>
              </a:rPr>
              <a:t>Моя прабабушка награждена: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                         1) Медалью “За доблестный и самоотверженный труд в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                         период Великой Отечественной Войны”.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                         2) Юбилейной медалью “60 лет Победы в Великой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                         Отечественной Войне 1941-1945 гг.”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                         3) </a:t>
            </a:r>
            <a:r>
              <a:rPr lang="ru">
                <a:solidFill>
                  <a:schemeClr val="dk1"/>
                </a:solidFill>
              </a:rPr>
              <a:t>Юбилейной медалью “65 лет Победы в Великой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                         Отечественной Войне 1941-1945 гг.”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44" name="Google Shape;144;p23"/>
          <p:cNvSpPr txBox="1"/>
          <p:nvPr/>
        </p:nvSpPr>
        <p:spPr>
          <a:xfrm>
            <a:off x="304793" y="1204014"/>
            <a:ext cx="3000000" cy="241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0" name="Google Shape;15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rgbClr val="000000"/>
                </a:solidFill>
              </a:rPr>
              <a:t>                  Гавриченко Алексей Спиридонович</a:t>
            </a:r>
            <a:endParaRPr sz="30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3000">
                <a:solidFill>
                  <a:srgbClr val="000000"/>
                </a:solidFill>
              </a:rPr>
              <a:t>         1898-03.12.1942</a:t>
            </a:r>
            <a:endParaRPr sz="30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3000">
                <a:solidFill>
                  <a:srgbClr val="000000"/>
                </a:solidFill>
              </a:rPr>
              <a:t>          рядовой                 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152" name="Google Shape;152;p24"/>
          <p:cNvSpPr txBox="1"/>
          <p:nvPr/>
        </p:nvSpPr>
        <p:spPr>
          <a:xfrm>
            <a:off x="283538" y="1654335"/>
            <a:ext cx="2581500" cy="211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5"/>
          <p:cNvSpPr txBox="1"/>
          <p:nvPr>
            <p:ph type="title"/>
          </p:nvPr>
        </p:nvSpPr>
        <p:spPr>
          <a:xfrm>
            <a:off x="311700" y="803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Годы перед войной Гавриченко Алексея Спиридоновича </a:t>
            </a:r>
            <a:endParaRPr/>
          </a:p>
        </p:txBody>
      </p:sp>
      <p:sp>
        <p:nvSpPr>
          <p:cNvPr id="159" name="Google Shape;159;p25"/>
          <p:cNvSpPr txBox="1"/>
          <p:nvPr/>
        </p:nvSpPr>
        <p:spPr>
          <a:xfrm>
            <a:off x="220783" y="1455699"/>
            <a:ext cx="43461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                      </a:t>
            </a:r>
            <a:r>
              <a:rPr lang="ru">
                <a:solidFill>
                  <a:srgbClr val="000000"/>
                </a:solidFill>
              </a:rPr>
              <a:t>Мой прапрадедушка родился в 1898 году. Родился и жил в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                         д.Романовка Омской области со своей семьей. Жена-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                         Гавриченко Ольга Алексеевна, дети- Василий (1926 г.р.),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ru">
                <a:solidFill>
                  <a:srgbClr val="000000"/>
                </a:solidFill>
              </a:rPr>
              <a:t>                         Мария (1929 г.р.), Николай (1934 г.р.), Анна (1939 г.р.). 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6"/>
          <p:cNvSpPr txBox="1"/>
          <p:nvPr>
            <p:ph type="title"/>
          </p:nvPr>
        </p:nvSpPr>
        <p:spPr>
          <a:xfrm>
            <a:off x="311700" y="803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Призыв на фронт</a:t>
            </a:r>
            <a:endParaRPr/>
          </a:p>
        </p:txBody>
      </p:sp>
      <p:sp>
        <p:nvSpPr>
          <p:cNvPr id="167" name="Google Shape;167;p26"/>
          <p:cNvSpPr txBox="1"/>
          <p:nvPr>
            <p:ph idx="1" type="body"/>
          </p:nvPr>
        </p:nvSpPr>
        <p:spPr>
          <a:xfrm>
            <a:off x="311700" y="535475"/>
            <a:ext cx="8520600" cy="362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                      </a:t>
            </a:r>
            <a:r>
              <a:rPr lang="ru">
                <a:solidFill>
                  <a:srgbClr val="000000"/>
                </a:solidFill>
              </a:rPr>
              <a:t>Алексея Спиридоновича призвали на фронт в возрасте 45 лет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                         в июне-июле 1942 года. Место призыва: Большеуковский РВК,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                         Омская область, Большеуковский район. Место службы</a:t>
            </a:r>
            <a:r>
              <a:rPr lang="ru" sz="1200">
                <a:solidFill>
                  <a:srgbClr val="4E5154"/>
                </a:solidFill>
              </a:rPr>
              <a:t> </a:t>
            </a:r>
            <a:r>
              <a:rPr lang="ru">
                <a:solidFill>
                  <a:srgbClr val="000000"/>
                </a:solidFill>
              </a:rPr>
              <a:t>штаб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                         46 гв. сд (46 гв.сд)</a:t>
            </a:r>
            <a:r>
              <a:rPr lang="ru">
                <a:solidFill>
                  <a:srgbClr val="000000"/>
                </a:solidFill>
              </a:rPr>
              <a:t> 3-го декабря 1942 года прапрадедушку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                        очень тяжело ранили и он умер от ран в этот же день. Как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                        рассказывала моя прабабушка Мария Алексеевна, в этот день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                        они шли пехотой и положили его к березке, он тогда еще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                        сказал: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ru">
                <a:solidFill>
                  <a:srgbClr val="000000"/>
                </a:solidFill>
              </a:rPr>
              <a:t>                          -Очень жалко маленькую девочку (дочь Анну).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68" name="Google Shape;168;p26"/>
          <p:cNvSpPr txBox="1"/>
          <p:nvPr/>
        </p:nvSpPr>
        <p:spPr>
          <a:xfrm>
            <a:off x="301453" y="1272680"/>
            <a:ext cx="2934000" cy="236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7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Место захоронения</a:t>
            </a:r>
            <a:endParaRPr/>
          </a:p>
        </p:txBody>
      </p:sp>
      <p:sp>
        <p:nvSpPr>
          <p:cNvPr id="175" name="Google Shape;175;p27"/>
          <p:cNvSpPr txBox="1"/>
          <p:nvPr>
            <p:ph idx="1" type="body"/>
          </p:nvPr>
        </p:nvSpPr>
        <p:spPr>
          <a:xfrm>
            <a:off x="374575" y="5727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                       </a:t>
            </a:r>
            <a:r>
              <a:rPr lang="ru">
                <a:solidFill>
                  <a:srgbClr val="000000"/>
                </a:solidFill>
              </a:rPr>
              <a:t>Первичное место захоронения: Калининская область,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                          Великолукский р-н, с.Ежевицы.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                          В 1946-1950 годах из деревень, в том числе и из села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                          Ежевицы были произведены перезахоронения в братскую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                          могилу в ст.Чернозем Великолукского р-н.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ru">
                <a:solidFill>
                  <a:srgbClr val="000000"/>
                </a:solidFill>
              </a:rPr>
              <a:t>                          Номер стеллы в братской могиле 36, сторона “Б”.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76" name="Google Shape;176;p27"/>
          <p:cNvSpPr txBox="1"/>
          <p:nvPr/>
        </p:nvSpPr>
        <p:spPr>
          <a:xfrm>
            <a:off x="304800" y="2445444"/>
            <a:ext cx="3000000" cy="159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2" name="Google Shape;18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8"/>
          <p:cNvSpPr txBox="1"/>
          <p:nvPr/>
        </p:nvSpPr>
        <p:spPr>
          <a:xfrm>
            <a:off x="220783" y="165589"/>
            <a:ext cx="4346100" cy="325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8"/>
          <p:cNvSpPr txBox="1"/>
          <p:nvPr>
            <p:ph idx="1" type="body"/>
          </p:nvPr>
        </p:nvSpPr>
        <p:spPr>
          <a:xfrm>
            <a:off x="-269675" y="0"/>
            <a:ext cx="9413700" cy="506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                       </a:t>
            </a:r>
            <a:r>
              <a:rPr lang="ru" sz="3000">
                <a:solidFill>
                  <a:srgbClr val="000000"/>
                </a:solidFill>
              </a:rPr>
              <a:t>Кузнецова Анна Ивановна</a:t>
            </a:r>
            <a:endParaRPr sz="30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3000">
                <a:solidFill>
                  <a:srgbClr val="000000"/>
                </a:solidFill>
              </a:rPr>
              <a:t>             16.02.1919-01.09.1994</a:t>
            </a:r>
            <a:endParaRPr sz="30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3000">
                <a:solidFill>
                  <a:srgbClr val="000000"/>
                </a:solidFill>
              </a:rPr>
              <a:t>      </a:t>
            </a:r>
            <a:r>
              <a:rPr lang="ru">
                <a:solidFill>
                  <a:srgbClr val="000000"/>
                </a:solidFill>
              </a:rPr>
              <a:t>             медсестра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3000">
                <a:solidFill>
                  <a:srgbClr val="000000"/>
                </a:solidFill>
              </a:rPr>
              <a:t> </a:t>
            </a:r>
            <a:endParaRPr sz="3000">
              <a:solidFill>
                <a:srgbClr val="000000"/>
              </a:solidFill>
            </a:endParaRPr>
          </a:p>
        </p:txBody>
      </p:sp>
      <p:pic>
        <p:nvPicPr>
          <p:cNvPr id="185" name="Google Shape;18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84838" y="1264900"/>
            <a:ext cx="2374321" cy="319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9"/>
          <p:cNvSpPr txBox="1"/>
          <p:nvPr/>
        </p:nvSpPr>
        <p:spPr>
          <a:xfrm>
            <a:off x="220783" y="165589"/>
            <a:ext cx="4346100" cy="325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9"/>
          <p:cNvSpPr txBox="1"/>
          <p:nvPr>
            <p:ph type="title"/>
          </p:nvPr>
        </p:nvSpPr>
        <p:spPr>
          <a:xfrm>
            <a:off x="311700" y="55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Довоенные годы</a:t>
            </a:r>
            <a:endParaRPr/>
          </a:p>
        </p:txBody>
      </p:sp>
      <p:sp>
        <p:nvSpPr>
          <p:cNvPr id="193" name="Google Shape;193;p29"/>
          <p:cNvSpPr txBox="1"/>
          <p:nvPr>
            <p:ph idx="1" type="body"/>
          </p:nvPr>
        </p:nvSpPr>
        <p:spPr>
          <a:xfrm>
            <a:off x="311700" y="627875"/>
            <a:ext cx="8520600" cy="39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                      Моя прабабушка родилась 16 февраля 1919 года в деревне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                      Зайчики Кировской области, в семье мельника. После того, как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                      она закончила школу, уехала в Киров и получила в этом городе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                      2 образования, зоотехник и штукатур-маляр. В августе 1942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                      года получила свидетельство об окончании курсов старших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ru">
                <a:solidFill>
                  <a:srgbClr val="000000"/>
                </a:solidFill>
              </a:rPr>
              <a:t>                      поваров. 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0"/>
          <p:cNvSpPr txBox="1"/>
          <p:nvPr/>
        </p:nvSpPr>
        <p:spPr>
          <a:xfrm>
            <a:off x="220783" y="165589"/>
            <a:ext cx="4346100" cy="325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30"/>
          <p:cNvSpPr txBox="1"/>
          <p:nvPr>
            <p:ph type="title"/>
          </p:nvPr>
        </p:nvSpPr>
        <p:spPr>
          <a:xfrm>
            <a:off x="311700" y="-88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Военное время </a:t>
            </a:r>
            <a:endParaRPr/>
          </a:p>
        </p:txBody>
      </p:sp>
      <p:sp>
        <p:nvSpPr>
          <p:cNvPr id="201" name="Google Shape;201;p30"/>
          <p:cNvSpPr txBox="1"/>
          <p:nvPr>
            <p:ph idx="1" type="body"/>
          </p:nvPr>
        </p:nvSpPr>
        <p:spPr>
          <a:xfrm>
            <a:off x="311700" y="2883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                  </a:t>
            </a:r>
            <a:r>
              <a:rPr lang="ru" sz="1400">
                <a:solidFill>
                  <a:srgbClr val="000000"/>
                </a:solidFill>
              </a:rPr>
              <a:t>По распределению попала в Ладожское озеро, а оттуда уже в Ленинград. В 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</a:rPr>
              <a:t>                           Ленинграде она была медсестрой и радисткой. Во время оказания помощи 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</a:rPr>
              <a:t>                          солдату, не далеко от них взорвалась мина. После этого случая прабабушка 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</a:rPr>
              <a:t>                         получила сильную контузию, но дождалась окончания прорыва блокадного 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</a:rPr>
              <a:t>                        Ленинграда. В Челябинске 12.02.1944 ей была вручена медаль “За оборону 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</a:rPr>
              <a:t>                        Ленинграда”. Родила 4-ых детей- дочь Тамару, Валентину(моя бабушка), Веронику и 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</a:rPr>
              <a:t>                        сына Владимира. Работала на Лесоторговой базе, принимала участие в 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</a:rPr>
              <a:t>                        строительстве “Театра Оперы и Балета” в г.Челябинске, а также работала на заводе 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</a:rPr>
              <a:t>                        “Калибр”.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</a:rPr>
              <a:t>                        Фотография моей прабабушки размещена на “Стене Памяти” в г. Челябинске,           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1400">
                <a:solidFill>
                  <a:srgbClr val="000000"/>
                </a:solidFill>
              </a:rPr>
              <a:t>                                      конструкция №229.  </a:t>
            </a:r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7" name="Google Shape;20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1"/>
          <p:cNvSpPr txBox="1"/>
          <p:nvPr>
            <p:ph idx="1" type="body"/>
          </p:nvPr>
        </p:nvSpPr>
        <p:spPr>
          <a:xfrm>
            <a:off x="311700" y="2223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                      </a:t>
            </a:r>
            <a:r>
              <a:rPr lang="ru">
                <a:solidFill>
                  <a:srgbClr val="000000"/>
                </a:solidFill>
              </a:rPr>
              <a:t>Я очень горжусь своими родственниками и их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                         самоотверженность, стойкость и бесстрашие буду вспоминать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                         всегда, для меня они герои.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                        Благодарю всех тех, кто не испугался такого слова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                         ВОЙНА, проявил мужество, героизм и отвагу и ни смотря ни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                         на что, пошел защищать нашу Родину. Низкий поклон и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                         вечная память всем тем, кто подарил нам чистое и мирное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ru">
                <a:solidFill>
                  <a:srgbClr val="000000"/>
                </a:solidFill>
              </a:rPr>
              <a:t>                         небо над головой!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09" name="Google Shape;209;p31"/>
          <p:cNvSpPr txBox="1"/>
          <p:nvPr/>
        </p:nvSpPr>
        <p:spPr>
          <a:xfrm>
            <a:off x="304186" y="1272680"/>
            <a:ext cx="2988000" cy="236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2502575" y="736700"/>
            <a:ext cx="2985000" cy="276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33333"/>
              </a:solidFill>
              <a:latin typeface="Meiryo"/>
              <a:ea typeface="Meiryo"/>
              <a:cs typeface="Meiryo"/>
              <a:sym typeface="Meiry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/>
              <a:t>Спасибо Всем, кто жизнь отдал,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/>
              <a:t>За Русь родную, за свободу,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/>
              <a:t>Кто страх забыл и воевал,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/>
              <a:t>Служа любимому народу.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/>
              <a:t>Спасибо Вам,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/>
              <a:t>Ваш подвиг вечен,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/>
              <a:t>Пока жива моя страна,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/>
              <a:t>Вы в душах наших,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/>
              <a:t>В нашем сердце,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Героев не забудем, Никогда!</a:t>
            </a:r>
            <a:endParaRPr sz="1800"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7425" y="369788"/>
            <a:ext cx="2984883" cy="4403925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2"/>
          <p:cNvSpPr txBox="1"/>
          <p:nvPr>
            <p:ph type="title"/>
          </p:nvPr>
        </p:nvSpPr>
        <p:spPr>
          <a:xfrm>
            <a:off x="248825" y="130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Список используемой литературы </a:t>
            </a:r>
            <a:endParaRPr/>
          </a:p>
        </p:txBody>
      </p:sp>
      <p:sp>
        <p:nvSpPr>
          <p:cNvPr id="216" name="Google Shape;216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                       </a:t>
            </a:r>
            <a:r>
              <a:rPr lang="ru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1) </a:t>
            </a:r>
            <a:r>
              <a:rPr lang="ru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https://lukigrad.ru/mesta/voinskie-memorialy/chernozem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2) </a:t>
            </a:r>
            <a:r>
              <a:rPr lang="ru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https://memgid.ru/uploads/objectFile/zjoqv24lq7fj.pdf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ru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3) Семейный архив 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213926" y="165919"/>
            <a:ext cx="4211100" cy="326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311700" y="457050"/>
            <a:ext cx="8520600" cy="422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                                                                          Нет в России семьи такой,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                                                                          Где б не памятен был свой герой.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                          </a:t>
            </a:r>
            <a:r>
              <a:rPr lang="ru">
                <a:solidFill>
                  <a:srgbClr val="000000"/>
                </a:solidFill>
              </a:rPr>
              <a:t>Согласно современным данным, демографические потери    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                          СССР составили 25-27 млн. человек.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                           Из них почти 12 млн. военнослужащих советской армии, 4,5      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                           млн. человек - пропавшие без вести и попавшие в плен, 5,3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                           млн. человек были насильственно угнаны на работы в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                           Германию.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ru">
                <a:solidFill>
                  <a:srgbClr val="000000"/>
                </a:solidFill>
              </a:rPr>
              <a:t>                           И мою семью эта война не обошла стороной.  </a:t>
            </a:r>
            <a:r>
              <a:rPr lang="ru">
                <a:solidFill>
                  <a:schemeClr val="dk1"/>
                </a:solidFill>
              </a:rPr>
              <a:t>                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92925"/>
            <a:ext cx="8390700" cy="86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               Дабина Мария Алексеевна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              17.06.1929-18.02.2016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      </a:t>
            </a:r>
            <a:endParaRPr/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176050" y="1232425"/>
            <a:ext cx="8874900" cy="37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                      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/>
              <a:t>                                                                                                           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ru">
                <a:solidFill>
                  <a:srgbClr val="000000"/>
                </a:solidFill>
              </a:rPr>
              <a:t>                      </a:t>
            </a:r>
            <a:r>
              <a:rPr lang="ru">
                <a:solidFill>
                  <a:srgbClr val="000000"/>
                </a:solidFill>
              </a:rPr>
              <a:t>труженик тыла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50600" y="1106625"/>
            <a:ext cx="2447150" cy="3302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/>
          <p:nvPr>
            <p:ph type="title"/>
          </p:nvPr>
        </p:nvSpPr>
        <p:spPr>
          <a:xfrm>
            <a:off x="399725" y="152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Рождение и жизнь в годы войны Дабиной Марии Алексеевны</a:t>
            </a:r>
            <a:endParaRPr/>
          </a:p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311700" y="1031225"/>
            <a:ext cx="8520600" cy="353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                       </a:t>
            </a:r>
            <a:r>
              <a:rPr lang="ru">
                <a:solidFill>
                  <a:srgbClr val="000000"/>
                </a:solidFill>
              </a:rPr>
              <a:t>Моя прабабушка родилась 17.06.1929 года в д.Романовка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                          Омской области. В 1942 году ее папу забрали на фронт и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                          именно с этого года она трудилась в тылу, т.к. в семье из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                          всех детей она была старшая. С самого начала она со своей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                          мамой-Гавриченко Ольгой Алексеевной пололи хлеб, позже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                          прабабушка сеяла пшеницу, овес и ячмень, также траву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                          косила литовками, похала огороды и т.д.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ru"/>
              <a:t>                                </a:t>
            </a:r>
            <a:endParaRPr/>
          </a:p>
        </p:txBody>
      </p:sp>
      <p:sp>
        <p:nvSpPr>
          <p:cNvPr id="89" name="Google Shape;89;p17"/>
          <p:cNvSpPr txBox="1"/>
          <p:nvPr/>
        </p:nvSpPr>
        <p:spPr>
          <a:xfrm>
            <a:off x="213257" y="1699126"/>
            <a:ext cx="4197900" cy="225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 txBox="1"/>
          <p:nvPr>
            <p:ph type="title"/>
          </p:nvPr>
        </p:nvSpPr>
        <p:spPr>
          <a:xfrm>
            <a:off x="311700" y="929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Послевоенные годы</a:t>
            </a:r>
            <a:endParaRPr/>
          </a:p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311700" y="729400"/>
            <a:ext cx="8520600" cy="383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                      </a:t>
            </a:r>
            <a:r>
              <a:rPr lang="ru">
                <a:solidFill>
                  <a:srgbClr val="000000"/>
                </a:solidFill>
              </a:rPr>
              <a:t>В 1950 году Мария Алексеевна приехала в Октябрьский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                         район, где 4 февраля 1953 года она вышла замуж за Дабина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                         Александра Никитича. В 1953 года родила первого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                         сына Василия - моего дедушку, в 1956 году сына Сергея и в 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                         1962 году сына Александра. В1957 году мой прадедушка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                         Адександр Никитич умер. В 1962 году прабабушка переехала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                         в п. Луговской и сейчас у нее очень много внуков и правнуков,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                         которые очень сильно ею гордятся.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ru"/>
              <a:t>                         </a:t>
            </a:r>
            <a:endParaRPr/>
          </a:p>
        </p:txBody>
      </p:sp>
      <p:sp>
        <p:nvSpPr>
          <p:cNvPr id="97" name="Google Shape;97;p18"/>
          <p:cNvSpPr txBox="1"/>
          <p:nvPr/>
        </p:nvSpPr>
        <p:spPr>
          <a:xfrm>
            <a:off x="294166" y="1824717"/>
            <a:ext cx="2790600" cy="20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9"/>
          <p:cNvSpPr txBox="1"/>
          <p:nvPr/>
        </p:nvSpPr>
        <p:spPr>
          <a:xfrm>
            <a:off x="220783" y="165589"/>
            <a:ext cx="4346100" cy="325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9"/>
          <p:cNvSpPr txBox="1"/>
          <p:nvPr>
            <p:ph type="title"/>
          </p:nvPr>
        </p:nvSpPr>
        <p:spPr>
          <a:xfrm>
            <a:off x="311700" y="1656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Трудовая деятельность Дабиной Марии Алексеевны </a:t>
            </a:r>
            <a:endParaRPr/>
          </a:p>
        </p:txBody>
      </p:sp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                      </a:t>
            </a:r>
            <a:r>
              <a:rPr lang="ru">
                <a:solidFill>
                  <a:srgbClr val="000000"/>
                </a:solidFill>
              </a:rPr>
              <a:t>19 лет проработала поваром в пришкольном интернате.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                         Трудовой стаж в ХМАО-Югре 32 года 11 месяцев. Общий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ru">
                <a:solidFill>
                  <a:srgbClr val="000000"/>
                </a:solidFill>
              </a:rPr>
              <a:t>                          стаж 50 лет.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1475" y="2056150"/>
            <a:ext cx="2251128" cy="302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571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0"/>
          <p:cNvSpPr txBox="1"/>
          <p:nvPr>
            <p:ph type="title"/>
          </p:nvPr>
        </p:nvSpPr>
        <p:spPr>
          <a:xfrm>
            <a:off x="311700" y="1683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Воспоминания Дабиной Марии Алексеевны </a:t>
            </a:r>
            <a:endParaRPr/>
          </a:p>
        </p:txBody>
      </p:sp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0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63925" y="741050"/>
            <a:ext cx="3297158" cy="4384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61075" y="741050"/>
            <a:ext cx="3553232" cy="4384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1"/>
          <p:cNvSpPr txBox="1"/>
          <p:nvPr>
            <p:ph type="title"/>
          </p:nvPr>
        </p:nvSpPr>
        <p:spPr>
          <a:xfrm>
            <a:off x="248825" y="803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Воспоминания Дабиной Марии Алексеевны </a:t>
            </a:r>
            <a:endParaRPr/>
          </a:p>
        </p:txBody>
      </p:sp>
      <p:sp>
        <p:nvSpPr>
          <p:cNvPr id="123" name="Google Shape;123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1"/>
          <p:cNvSpPr txBox="1"/>
          <p:nvPr/>
        </p:nvSpPr>
        <p:spPr>
          <a:xfrm>
            <a:off x="308437" y="1142268"/>
            <a:ext cx="3071700" cy="245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5" name="Google Shape;12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8475" y="645850"/>
            <a:ext cx="3570025" cy="442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58507" y="649450"/>
            <a:ext cx="3502368" cy="442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